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5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55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7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47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90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33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3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23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549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89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7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1507-2C91-45DE-9CC7-D5D94B10AF13}" type="datetimeFigureOut">
              <a:rPr lang="es-MX" smtClean="0"/>
              <a:t>31/03/2017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511C-D36B-4C15-8360-422C29BEFBE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909166"/>
            <a:ext cx="9094788" cy="55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s-MX" sz="1200" b="1" dirty="0"/>
              <a:t>UNIVERSIDAD AUTÓNOMA DE NUEVO LEÓN</a:t>
            </a:r>
            <a:endParaRPr lang="es-MX" sz="1200" dirty="0"/>
          </a:p>
          <a:p>
            <a:pPr algn="ctr">
              <a:defRPr/>
            </a:pPr>
            <a:r>
              <a:rPr lang="es-MX" sz="1200" dirty="0"/>
              <a:t> </a:t>
            </a:r>
          </a:p>
          <a:p>
            <a:pPr algn="ctr">
              <a:defRPr/>
            </a:pPr>
            <a:r>
              <a:rPr lang="es-MX" sz="1200" dirty="0"/>
              <a:t>Secretaría de Relaciones Internacionales/Dirección de Intercambio Académico</a:t>
            </a:r>
          </a:p>
          <a:p>
            <a:pPr>
              <a:defRPr/>
            </a:pPr>
            <a:endParaRPr lang="es-MX" altLang="es-MX" sz="1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MX" altLang="es-MX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FORMATO DE AUTORIZACIÓN DE UNIDADES DE APRENDIZAJE (UA) A CURSAR EN EL PROGRAMA DE MOVILIDAD ESTUDIANTIL </a:t>
            </a:r>
            <a:endParaRPr lang="es-MX" altLang="es-MX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MX" altLang="es-MX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Nombre completo del estudiante: _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Cintia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Irari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Teista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Guzmán_</a:t>
            </a:r>
            <a:r>
              <a:rPr lang="es-MX" altLang="es-MX" sz="1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___________________________________No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de Matr</a:t>
            </a:r>
            <a:r>
              <a:rPr lang="es-MX" altLang="es-MX" sz="1000" dirty="0">
                <a:latin typeface="Verdana"/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cula: _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1529541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</a:t>
            </a:r>
            <a:endParaRPr lang="es-MX" altLang="es-MX" sz="600" dirty="0"/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Facultad: 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Facultad de Ciencias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Biológicas</a:t>
            </a:r>
            <a:r>
              <a:rPr lang="es-MX" altLang="es-MX" sz="1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___Programa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Educativo (Carrera): 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Licenciado en Biotecnología Genómica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</a:t>
            </a:r>
            <a:endParaRPr lang="es-MX" altLang="es-MX" sz="600" dirty="0"/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000" dirty="0">
                <a:latin typeface="Verdana"/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Receptora: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Technische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Universität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Dresden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</a:t>
            </a:r>
            <a:endParaRPr lang="es-MX" altLang="es-MX" sz="600" dirty="0"/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</a:t>
            </a:r>
            <a:r>
              <a:rPr lang="es-MX" altLang="es-MX" sz="1000" dirty="0">
                <a:latin typeface="Verdana"/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odo de estancia</a:t>
            </a:r>
            <a:r>
              <a:rPr lang="es-MX" altLang="es-MX" sz="1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Agosto 2015 – Julio 2016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</a:t>
            </a:r>
          </a:p>
          <a:p>
            <a:pPr>
              <a:defRPr/>
            </a:pPr>
            <a:endParaRPr lang="es-MX" altLang="es-MX" sz="600" dirty="0"/>
          </a:p>
          <a:p>
            <a:pPr>
              <a:defRPr/>
            </a:pPr>
            <a:endParaRPr lang="es-MX" altLang="es-MX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s-MX" altLang="es-MX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MX" altLang="es-MX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Fecha de autorización:</a:t>
            </a:r>
            <a:r>
              <a:rPr lang="es-MX" altLang="es-MX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</a:t>
            </a:r>
          </a:p>
          <a:p>
            <a:pPr>
              <a:defRPr/>
            </a:pPr>
            <a:endParaRPr lang="es-MX" altLang="es-MX" sz="600" dirty="0"/>
          </a:p>
          <a:p>
            <a:pPr>
              <a:defRPr/>
            </a:pPr>
            <a:endParaRPr lang="es-MX" altLang="es-MX" sz="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MX" altLang="es-MX" sz="1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Autorizado por la Comisi</a:t>
            </a:r>
            <a:r>
              <a:rPr lang="es-MX" altLang="es-MX" sz="1000" b="1" dirty="0">
                <a:latin typeface="Verdana"/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Académica de la Dependencia: </a:t>
            </a:r>
            <a:endParaRPr lang="es-MX" altLang="es-MX" sz="600" dirty="0"/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                            __________________________________</a:t>
            </a:r>
          </a:p>
          <a:p>
            <a:pPr>
              <a:defRPr/>
            </a:pPr>
            <a:endParaRPr lang="es-MX" altLang="es-MX" sz="600" dirty="0"/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Dra. Eufemia Morales                                                               Dr. Benito Pereyra </a:t>
            </a:r>
          </a:p>
          <a:p>
            <a:pPr>
              <a:defRPr/>
            </a:pPr>
            <a:r>
              <a:rPr lang="es-MX" altLang="es-MX" sz="1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Jefe (Coordinador) del Programa Educativo                Administrador del Depto. Escolar de la Facultad 	                        Estudiante</a:t>
            </a:r>
            <a:endParaRPr lang="es-MX" altLang="es-MX" sz="600" dirty="0"/>
          </a:p>
          <a:p>
            <a:pPr algn="ctr">
              <a:defRPr/>
            </a:pP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Yolanda Gutiérrez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Dr. Gilberto Tijerina_____________________________        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Cintia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Irari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0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Teista</a:t>
            </a:r>
            <a:r>
              <a:rPr lang="es-MX" altLang="es-MX" sz="1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Guzmán</a:t>
            </a: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  </a:t>
            </a:r>
          </a:p>
          <a:p>
            <a:pPr>
              <a:defRPr/>
            </a:pPr>
            <a:r>
              <a:rPr lang="es-MX" altLang="es-MX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(Nombre y firma)                                       		 (Nombre y firma)                                                       (Nombre y firma)</a:t>
            </a:r>
          </a:p>
          <a:p>
            <a:pPr>
              <a:defRPr/>
            </a:pPr>
            <a:r>
              <a:rPr lang="es-MX" altLang="es-MX" sz="1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altLang="es-MX" sz="9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Nota importante: </a:t>
            </a:r>
            <a:r>
              <a:rPr lang="es-MX" altLang="es-MX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estudiante está obligado a reportar cualquier cambio en el programa aquí notificado, tanto a su Facultad como a la  Dirección de                                 	Intercambio Académico de la UANL. Ver Reglamento de Relaciones Internacionales, T</a:t>
            </a:r>
            <a:r>
              <a:rPr lang="es-MX" altLang="es-MX" sz="900" dirty="0">
                <a:latin typeface="Verdana"/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tulo Segundo, Capítulo II</a:t>
            </a:r>
            <a:r>
              <a:rPr lang="es-MX" altLang="es-MX" sz="900" dirty="0"/>
              <a:t> 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978025" y="4054256"/>
            <a:ext cx="8378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este medio se hace constar que las unidades de aprendizaje registradas en este documento han sido validadas como equivalentes, </a:t>
            </a:r>
            <a:r>
              <a:rPr lang="es-MX" altLang="es-MX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revalidables</a:t>
            </a:r>
            <a:r>
              <a:rPr lang="es-MX" alt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acreditables dentro del plan de estudios que el interesado cursa en la UANL.</a:t>
            </a:r>
            <a:endParaRPr lang="es-MX" altLang="es-MX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04200"/>
              </p:ext>
            </p:extLst>
          </p:nvPr>
        </p:nvGraphicFramePr>
        <p:xfrm>
          <a:off x="1978025" y="2701531"/>
          <a:ext cx="8467726" cy="1261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Universidad Autónoma de Nuevo León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Universidad Receptora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Área curricular</a:t>
                      </a:r>
                      <a:r>
                        <a:rPr lang="es-MX" sz="1000" b="1" baseline="30000" dirty="0">
                          <a:effectLst/>
                        </a:rPr>
                        <a:t>2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Clave SIASE</a:t>
                      </a:r>
                      <a:r>
                        <a:rPr lang="es-MX" sz="1000" b="1" baseline="30000" dirty="0">
                          <a:effectLst/>
                        </a:rPr>
                        <a:t>3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Nombre de la unidad de aprendizaje</a:t>
                      </a:r>
                      <a:r>
                        <a:rPr lang="es-MX" sz="1000" b="1" baseline="30000" dirty="0">
                          <a:effectLst/>
                        </a:rPr>
                        <a:t>4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Créditos</a:t>
                      </a:r>
                      <a:r>
                        <a:rPr lang="es-MX" sz="1000" b="1" baseline="30000" dirty="0">
                          <a:effectLst/>
                        </a:rPr>
                        <a:t>5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Clave</a:t>
                      </a:r>
                      <a:r>
                        <a:rPr lang="es-MX" sz="1000" b="1" baseline="30000" dirty="0"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baseline="30000" dirty="0">
                          <a:effectLst/>
                          <a:latin typeface="Arial"/>
                          <a:ea typeface="Calibri"/>
                        </a:rPr>
                        <a:t>UD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Nombre de la unidad de aprendizaje</a:t>
                      </a:r>
                      <a:r>
                        <a:rPr lang="es-MX" sz="1000" b="1" baseline="30000" dirty="0">
                          <a:effectLst/>
                        </a:rPr>
                        <a:t>7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</a:rPr>
                        <a:t>Créditos</a:t>
                      </a:r>
                      <a:r>
                        <a:rPr lang="es-MX" sz="1000" b="1" baseline="30000">
                          <a:effectLst/>
                        </a:rPr>
                        <a:t>8</a:t>
                      </a:r>
                      <a:endParaRPr lang="es-MX" sz="12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NA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Ingeniería de Proteínas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8 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BIO-MA M19 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r>
                        <a:rPr lang="es-MX" sz="1000" b="1" dirty="0" err="1">
                          <a:effectLst/>
                        </a:rPr>
                        <a:t>Technische</a:t>
                      </a:r>
                      <a:r>
                        <a:rPr lang="es-MX" sz="1000" b="1" dirty="0">
                          <a:effectLst/>
                        </a:rPr>
                        <a:t> </a:t>
                      </a:r>
                      <a:r>
                        <a:rPr lang="es-MX" sz="1000" b="1" dirty="0" err="1">
                          <a:effectLst/>
                        </a:rPr>
                        <a:t>Enzyme</a:t>
                      </a:r>
                      <a:r>
                        <a:rPr lang="es-MX" sz="1000" b="1" baseline="0" dirty="0">
                          <a:effectLst/>
                        </a:rPr>
                        <a:t> </a:t>
                      </a:r>
                      <a:r>
                        <a:rPr lang="es-MX" sz="1000" b="1" baseline="0" dirty="0" err="1">
                          <a:effectLst/>
                        </a:rPr>
                        <a:t>und</a:t>
                      </a:r>
                      <a:r>
                        <a:rPr lang="es-MX" sz="1000" b="1" baseline="0" dirty="0">
                          <a:effectLst/>
                        </a:rPr>
                        <a:t> </a:t>
                      </a:r>
                      <a:r>
                        <a:rPr lang="es-MX" sz="1000" b="1" baseline="0" dirty="0" err="1">
                          <a:effectLst/>
                        </a:rPr>
                        <a:t>Enzymatische</a:t>
                      </a:r>
                      <a:r>
                        <a:rPr lang="es-MX" sz="1000" b="1" baseline="0" dirty="0">
                          <a:effectLst/>
                        </a:rPr>
                        <a:t> </a:t>
                      </a:r>
                      <a:r>
                        <a:rPr lang="es-MX" sz="1000" b="1" baseline="0" dirty="0" err="1">
                          <a:effectLst/>
                        </a:rPr>
                        <a:t>Bioproduction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5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NA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Biotecnología Médica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8 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BT-RM</a:t>
                      </a:r>
                      <a:r>
                        <a:rPr lang="es-MX" sz="1000" b="1" baseline="0" dirty="0">
                          <a:effectLst/>
                        </a:rPr>
                        <a:t> B4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r>
                        <a:rPr lang="es-MX" sz="1000" b="1" dirty="0" err="1">
                          <a:effectLst/>
                        </a:rPr>
                        <a:t>Materials</a:t>
                      </a:r>
                      <a:r>
                        <a:rPr lang="es-MX" sz="1000" b="1" dirty="0">
                          <a:effectLst/>
                        </a:rPr>
                        <a:t> </a:t>
                      </a:r>
                      <a:r>
                        <a:rPr lang="es-MX" sz="1000" b="1" dirty="0" err="1">
                          <a:effectLst/>
                        </a:rPr>
                        <a:t>Science</a:t>
                      </a:r>
                      <a:r>
                        <a:rPr lang="es-MX" sz="1000" b="1" dirty="0">
                          <a:effectLst/>
                        </a:rPr>
                        <a:t> and </a:t>
                      </a:r>
                      <a:r>
                        <a:rPr lang="es-MX" sz="1000" b="1" dirty="0" err="1">
                          <a:effectLst/>
                        </a:rPr>
                        <a:t>Tissue</a:t>
                      </a:r>
                      <a:r>
                        <a:rPr lang="es-MX" sz="1000" b="1" dirty="0">
                          <a:effectLst/>
                        </a:rPr>
                        <a:t> </a:t>
                      </a:r>
                      <a:r>
                        <a:rPr lang="es-MX" sz="1000" b="1" dirty="0" err="1">
                          <a:effectLst/>
                        </a:rPr>
                        <a:t>Engineering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6</a:t>
                      </a:r>
                      <a:endParaRPr lang="es-MX" sz="12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668463" y="211139"/>
            <a:ext cx="2482850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UANL</a:t>
            </a:r>
          </a:p>
          <a:p>
            <a:pPr>
              <a:defRPr/>
            </a:pPr>
            <a:r>
              <a:rPr lang="es-ES_tradnl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UNIVERSIDAD AUTÓNOMA DE NUEVO LEÓN</a:t>
            </a:r>
            <a:endParaRPr lang="es-MX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48" name="Group 2"/>
          <p:cNvGrpSpPr>
            <a:grpSpLocks/>
          </p:cNvGrpSpPr>
          <p:nvPr/>
        </p:nvGrpSpPr>
        <p:grpSpPr bwMode="auto">
          <a:xfrm>
            <a:off x="1844675" y="179388"/>
            <a:ext cx="514350" cy="495300"/>
            <a:chOff x="1344" y="624"/>
            <a:chExt cx="3024" cy="3024"/>
          </a:xfrm>
        </p:grpSpPr>
        <p:sp>
          <p:nvSpPr>
            <p:cNvPr id="2150" name="Rectangle 3"/>
            <p:cNvSpPr>
              <a:spLocks noChangeArrowheads="1"/>
            </p:cNvSpPr>
            <p:nvPr/>
          </p:nvSpPr>
          <p:spPr bwMode="auto">
            <a:xfrm>
              <a:off x="2304" y="1584"/>
              <a:ext cx="1056" cy="12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47688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822325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096963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3716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828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286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743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200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MX" altLang="es-MX" sz="2400">
                <a:latin typeface="Times New Roman" panose="02020603050405020304" pitchFamily="18" charset="0"/>
              </a:endParaRPr>
            </a:p>
          </p:txBody>
        </p:sp>
        <p:pic>
          <p:nvPicPr>
            <p:cNvPr id="2151" name="35 Image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24"/>
              <a:ext cx="3024" cy="3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49" name="Picture 15" descr="K:\logotipo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4" y="90489"/>
            <a:ext cx="1379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2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86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rodrigo.sepulvedas@uanl.edu.mx</dc:creator>
  <cp:lastModifiedBy>rodrigo.sepulvedas@uanl.edu.mx</cp:lastModifiedBy>
  <cp:revision>3</cp:revision>
  <cp:lastPrinted>2017-03-31T21:45:49Z</cp:lastPrinted>
  <dcterms:created xsi:type="dcterms:W3CDTF">2017-03-31T21:33:04Z</dcterms:created>
  <dcterms:modified xsi:type="dcterms:W3CDTF">2017-03-31T21:48:12Z</dcterms:modified>
</cp:coreProperties>
</file>